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84" d="100"/>
          <a:sy n="84" d="100"/>
        </p:scale>
        <p:origin x="146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E89E-72EC-47E8-901F-B036ADCF14AC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Microsoft Excel 2013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4343408" cy="828684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GA Granada غرناطة V2" pitchFamily="2" charset="-78"/>
                <a:cs typeface="AGA Granada غرناطة V2" pitchFamily="2" charset="-78"/>
              </a:rPr>
              <a:t>Dr. Wameedh. T.M. Al-</a:t>
            </a:r>
            <a:r>
              <a:rPr lang="en-US" sz="4000" dirty="0" err="1" smtClean="0">
                <a:solidFill>
                  <a:schemeClr val="tx1"/>
                </a:solidFill>
                <a:latin typeface="AGA Granada غرناطة V2" pitchFamily="2" charset="-78"/>
                <a:cs typeface="AGA Granada غرناطة V2" pitchFamily="2" charset="-78"/>
              </a:rPr>
              <a:t>Tameemi</a:t>
            </a:r>
            <a:endParaRPr lang="en-US" sz="4000" dirty="0" smtClean="0">
              <a:solidFill>
                <a:schemeClr val="tx1"/>
              </a:solidFill>
              <a:latin typeface="AGA Granada غرناطة V2" pitchFamily="2" charset="-78"/>
              <a:cs typeface="AGA Granada غرناطة V2" pitchFamily="2" charset="-78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19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</a:t>
            </a:r>
            <a:r>
              <a:rPr lang="en-US" sz="2400" b="1" dirty="0" smtClean="0"/>
              <a:t>Text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80494"/>
            <a:ext cx="345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text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header and 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3490" t="3777" r="9131" b="81740"/>
          <a:stretch/>
        </p:blipFill>
        <p:spPr>
          <a:xfrm>
            <a:off x="4078553" y="1404819"/>
            <a:ext cx="2880319" cy="135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4669658" y="1545570"/>
            <a:ext cx="624080" cy="875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>
            <a:off x="5313367" y="294106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9170" y="3066681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dirty="0" smtClean="0"/>
              <a:t>Format the Header and Footer as required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201" b="54200"/>
          <a:stretch/>
        </p:blipFill>
        <p:spPr>
          <a:xfrm>
            <a:off x="323528" y="3902106"/>
            <a:ext cx="8345653" cy="1905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15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19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</a:t>
            </a:r>
            <a:r>
              <a:rPr lang="en-US" sz="2400" b="1" dirty="0" smtClean="0"/>
              <a:t>Text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80494"/>
            <a:ext cx="253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text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WordArt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3490" t="3777" r="9131" b="81740"/>
          <a:stretch/>
        </p:blipFill>
        <p:spPr>
          <a:xfrm>
            <a:off x="3853578" y="1393635"/>
            <a:ext cx="2880319" cy="135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5022006" y="1519107"/>
            <a:ext cx="624080" cy="875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63888" y="202509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3022" y="394134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dirty="0" smtClean="0"/>
              <a:t>Choose the style and format the text as required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9925" b="58400"/>
          <a:stretch/>
        </p:blipFill>
        <p:spPr>
          <a:xfrm>
            <a:off x="7236296" y="1393635"/>
            <a:ext cx="1835696" cy="2139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 rot="5400000">
            <a:off x="7777190" y="392066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88" t="5200" r="1962" b="52800"/>
          <a:stretch/>
        </p:blipFill>
        <p:spPr>
          <a:xfrm>
            <a:off x="683568" y="4608368"/>
            <a:ext cx="7848872" cy="18989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34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2425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</a:t>
            </a:r>
            <a:r>
              <a:rPr lang="en-US" sz="2400" b="1" dirty="0" smtClean="0"/>
              <a:t>symbols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80494"/>
            <a:ext cx="293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symbols equation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89937" t="3919" r="2243" b="81598"/>
          <a:stretch/>
        </p:blipFill>
        <p:spPr>
          <a:xfrm>
            <a:off x="3665038" y="1505075"/>
            <a:ext cx="1296143" cy="135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3703386" y="1699140"/>
            <a:ext cx="624080" cy="650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19672" y="4974117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dirty="0" smtClean="0"/>
              <a:t>Write the needed equation in the textbox as required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470840" y="21651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14563" b="65400"/>
          <a:stretch/>
        </p:blipFill>
        <p:spPr>
          <a:xfrm>
            <a:off x="630101" y="3117173"/>
            <a:ext cx="7812360" cy="1779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21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2425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</a:t>
            </a:r>
            <a:r>
              <a:rPr lang="en-US" sz="2400" b="1" dirty="0" smtClean="0"/>
              <a:t>symbols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80494"/>
            <a:ext cx="276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symbols symbol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89937" t="3919" r="2243" b="81598"/>
          <a:stretch/>
        </p:blipFill>
        <p:spPr>
          <a:xfrm>
            <a:off x="3665038" y="1505075"/>
            <a:ext cx="1296143" cy="135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4224241" y="1655151"/>
            <a:ext cx="624080" cy="650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8144" y="3858011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dirty="0" smtClean="0"/>
              <a:t>Choose the needed symbol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31157" y="19804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051" t="20601" r="53150" b="34600"/>
          <a:stretch/>
        </p:blipFill>
        <p:spPr>
          <a:xfrm>
            <a:off x="5453235" y="1283568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556792"/>
            <a:ext cx="7992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cs typeface="(AH) Manal Black" pitchFamily="2" charset="-78"/>
              </a:rPr>
              <a:t>Next lecture: </a:t>
            </a:r>
            <a:r>
              <a:rPr lang="en-US" sz="2800" b="1" dirty="0" smtClean="0"/>
              <a:t>Insert list-2 – Page layout</a:t>
            </a:r>
            <a:endParaRPr lang="en-US" sz="2800" b="1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29200"/>
            <a:ext cx="55446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Hacen Extender X-Slant" pitchFamily="2" charset="-78"/>
                <a:cs typeface="Hacen Extender X-Slant" pitchFamily="2" charset="-78"/>
              </a:rPr>
              <a:t>Thank you very much</a:t>
            </a:r>
            <a:endParaRPr lang="ar-IQ" sz="6000" dirty="0" smtClean="0">
              <a:latin typeface="Hacen Extender X-Slant" pitchFamily="2" charset="-78"/>
              <a:cs typeface="Hacen Extender X-Slan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        Next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548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17" r="87400" b="83200"/>
          <a:stretch/>
        </p:blipFill>
        <p:spPr>
          <a:xfrm>
            <a:off x="1187624" y="1556792"/>
            <a:ext cx="2088232" cy="1350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2165" t="4635" r="70891" b="82427"/>
          <a:stretch/>
        </p:blipFill>
        <p:spPr>
          <a:xfrm>
            <a:off x="4569417" y="1556792"/>
            <a:ext cx="2808312" cy="1206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9322" t="3755" r="35697" b="83307"/>
          <a:stretch/>
        </p:blipFill>
        <p:spPr>
          <a:xfrm>
            <a:off x="557696" y="3212976"/>
            <a:ext cx="4140176" cy="1206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74293" t="4634" r="2246" b="82428"/>
          <a:stretch/>
        </p:blipFill>
        <p:spPr>
          <a:xfrm>
            <a:off x="4788024" y="3212976"/>
            <a:ext cx="3888432" cy="12061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13" t="34600" r="62600" b="47200"/>
          <a:stretch/>
        </p:blipFill>
        <p:spPr>
          <a:xfrm>
            <a:off x="5580112" y="1514401"/>
            <a:ext cx="3046492" cy="1584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052736"/>
            <a:ext cx="215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tables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table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317" r="87400" b="83200"/>
          <a:stretch/>
        </p:blipFill>
        <p:spPr>
          <a:xfrm>
            <a:off x="2339752" y="1683097"/>
            <a:ext cx="2088232" cy="135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6350842" y="2381937"/>
            <a:ext cx="1101478" cy="71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88024" y="206084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956304" y="2069232"/>
            <a:ext cx="624080" cy="71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>
            <a:off x="6500106" y="319236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1413" b="34600"/>
          <a:stretch/>
        </p:blipFill>
        <p:spPr>
          <a:xfrm>
            <a:off x="577644" y="3720812"/>
            <a:ext cx="6874676" cy="28548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60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13" t="34600" r="62600" b="47200"/>
          <a:stretch/>
        </p:blipFill>
        <p:spPr>
          <a:xfrm>
            <a:off x="5580112" y="1514401"/>
            <a:ext cx="3046492" cy="1584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052736"/>
            <a:ext cx="215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tables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table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317" r="87400" b="83200"/>
          <a:stretch/>
        </p:blipFill>
        <p:spPr>
          <a:xfrm>
            <a:off x="2339752" y="1683097"/>
            <a:ext cx="2088232" cy="135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6350842" y="2381937"/>
            <a:ext cx="1101478" cy="71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88024" y="206084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956304" y="2069232"/>
            <a:ext cx="624080" cy="71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>
            <a:off x="6500106" y="319236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1413" b="34600"/>
          <a:stretch/>
        </p:blipFill>
        <p:spPr>
          <a:xfrm>
            <a:off x="577644" y="3720812"/>
            <a:ext cx="6874676" cy="28548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3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288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illustrations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32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illustrations  pictures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1886" t="2317" r="70735" b="83200"/>
          <a:stretch/>
        </p:blipFill>
        <p:spPr>
          <a:xfrm>
            <a:off x="4021262" y="1403843"/>
            <a:ext cx="2880319" cy="135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4054422" y="1665297"/>
            <a:ext cx="624080" cy="71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>
            <a:off x="5440742" y="308963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889" t="24801" r="27410" b="33200"/>
          <a:stretch/>
        </p:blipFill>
        <p:spPr>
          <a:xfrm>
            <a:off x="3212204" y="3794617"/>
            <a:ext cx="3888432" cy="21602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705725" y="5238217"/>
            <a:ext cx="624080" cy="71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7544" y="4462007"/>
            <a:ext cx="274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the needed picture and press insert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288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illustrations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313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illustrations  shapes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1886" t="2317" r="70735" b="83200"/>
          <a:stretch/>
        </p:blipFill>
        <p:spPr>
          <a:xfrm>
            <a:off x="4021262" y="1403843"/>
            <a:ext cx="2880319" cy="135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5022007" y="1712507"/>
            <a:ext cx="624080" cy="71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>
            <a:off x="5440742" y="308963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3546857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the needed shape and place it in the needed place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713" t="2400" r="64962" b="17801"/>
          <a:stretch/>
        </p:blipFill>
        <p:spPr>
          <a:xfrm>
            <a:off x="7253266" y="1403843"/>
            <a:ext cx="1584176" cy="4104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1600"/>
          <a:stretch/>
        </p:blipFill>
        <p:spPr>
          <a:xfrm>
            <a:off x="107504" y="4014236"/>
            <a:ext cx="6968093" cy="2289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26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288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illustrations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334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illustrations  smart art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1886" t="2317" r="70735" b="83200"/>
          <a:stretch/>
        </p:blipFill>
        <p:spPr>
          <a:xfrm>
            <a:off x="4021262" y="1403843"/>
            <a:ext cx="2880319" cy="135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5518713" y="1704835"/>
            <a:ext cx="624080" cy="71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>
            <a:off x="7309650" y="195076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67624" y="296602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the needed smart art and press ok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012" t="23400" r="24013" b="29001"/>
          <a:stretch/>
        </p:blipFill>
        <p:spPr>
          <a:xfrm>
            <a:off x="3766529" y="2934276"/>
            <a:ext cx="4752528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7452319" y="5013176"/>
            <a:ext cx="55938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5200"/>
          <a:stretch/>
        </p:blipFill>
        <p:spPr>
          <a:xfrm>
            <a:off x="346368" y="5562215"/>
            <a:ext cx="8411553" cy="1173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22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288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illustrations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80494"/>
            <a:ext cx="350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illustrations  </a:t>
            </a:r>
            <a:r>
              <a:rPr lang="en-US" dirty="0" smtClean="0">
                <a:sym typeface="Wingdings" panose="05000000000000000000" pitchFamily="2" charset="2"/>
              </a:rPr>
              <a:t>screenshot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1886" t="2317" r="70735" b="83200"/>
          <a:stretch/>
        </p:blipFill>
        <p:spPr>
          <a:xfrm>
            <a:off x="4078553" y="1404819"/>
            <a:ext cx="2880319" cy="135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6149962" y="1711347"/>
            <a:ext cx="624080" cy="71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>
            <a:off x="5313367" y="294106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728" y="39330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dirty="0" smtClean="0"/>
              <a:t>Select the needed area from an opened window or from the entire screen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200" t="5201" r="48425" b="55600"/>
          <a:stretch/>
        </p:blipFill>
        <p:spPr>
          <a:xfrm>
            <a:off x="3914595" y="3469605"/>
            <a:ext cx="3600400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4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19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</a:t>
            </a:r>
            <a:r>
              <a:rPr lang="en-US" sz="2400" b="1" dirty="0" smtClean="0"/>
              <a:t>Text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80494"/>
            <a:ext cx="250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text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text box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3490" t="3777" r="9131" b="81740"/>
          <a:stretch/>
        </p:blipFill>
        <p:spPr>
          <a:xfrm>
            <a:off x="4078553" y="1404819"/>
            <a:ext cx="2880319" cy="135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4200001" y="1633186"/>
            <a:ext cx="624080" cy="71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>
            <a:off x="5313367" y="294106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9170" y="3066681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dirty="0" smtClean="0"/>
              <a:t>Draw the text box and format it as required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399" r="1963" b="40200"/>
          <a:stretch/>
        </p:blipFill>
        <p:spPr>
          <a:xfrm>
            <a:off x="318572" y="3508743"/>
            <a:ext cx="8402216" cy="29021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74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</TotalTime>
  <Words>241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(AH) Manal Black</vt:lpstr>
      <vt:lpstr>AGA Granada غرناطة V2</vt:lpstr>
      <vt:lpstr>Arial</vt:lpstr>
      <vt:lpstr>Arial Black</vt:lpstr>
      <vt:lpstr>Calibri</vt:lpstr>
      <vt:lpstr>Cooper Black</vt:lpstr>
      <vt:lpstr>Hacen Extender X-Slant</vt:lpstr>
      <vt:lpstr>Wingdings</vt:lpstr>
      <vt:lpstr>Office Theme</vt:lpstr>
      <vt:lpstr>Microsoft Excel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 2021</dc:title>
  <dc:creator>wameedh</dc:creator>
  <cp:lastModifiedBy>wameedh</cp:lastModifiedBy>
  <cp:revision>409</cp:revision>
  <dcterms:created xsi:type="dcterms:W3CDTF">2021-10-20T16:32:18Z</dcterms:created>
  <dcterms:modified xsi:type="dcterms:W3CDTF">2022-03-27T18:07:17Z</dcterms:modified>
</cp:coreProperties>
</file>